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7559675" cy="1069181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9" autoAdjust="0"/>
    <p:restoredTop sz="94660"/>
  </p:normalViewPr>
  <p:slideViewPr>
    <p:cSldViewPr snapToGrid="0">
      <p:cViewPr varScale="1">
        <p:scale>
          <a:sx n="57" d="100"/>
          <a:sy n="57" d="100"/>
        </p:scale>
        <p:origin x="8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5AEEB-DF5E-4840-81B3-357FD8D94ADA}" type="datetimeFigureOut">
              <a:rPr lang="ko-KR" altLang="en-US" smtClean="0"/>
              <a:t>2026-09-30(Wed)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94322-6C65-470E-9CF9-995E8A469F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1521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5AEEB-DF5E-4840-81B3-357FD8D94ADA}" type="datetimeFigureOut">
              <a:rPr lang="ko-KR" altLang="en-US" smtClean="0"/>
              <a:t>2026-09-30(Wed)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94322-6C65-470E-9CF9-995E8A469F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3427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5AEEB-DF5E-4840-81B3-357FD8D94ADA}" type="datetimeFigureOut">
              <a:rPr lang="ko-KR" altLang="en-US" smtClean="0"/>
              <a:t>2026-09-30(Wed)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94322-6C65-470E-9CF9-995E8A469F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5708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5AEEB-DF5E-4840-81B3-357FD8D94ADA}" type="datetimeFigureOut">
              <a:rPr lang="ko-KR" altLang="en-US" smtClean="0"/>
              <a:t>2026-09-30(Wed)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94322-6C65-470E-9CF9-995E8A469F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671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5AEEB-DF5E-4840-81B3-357FD8D94ADA}" type="datetimeFigureOut">
              <a:rPr lang="ko-KR" altLang="en-US" smtClean="0"/>
              <a:t>2026-09-30(Wed)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94322-6C65-470E-9CF9-995E8A469F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6588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5AEEB-DF5E-4840-81B3-357FD8D94ADA}" type="datetimeFigureOut">
              <a:rPr lang="ko-KR" altLang="en-US" smtClean="0"/>
              <a:t>2026-09-30(Wed)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94322-6C65-470E-9CF9-995E8A469F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0056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5AEEB-DF5E-4840-81B3-357FD8D94ADA}" type="datetimeFigureOut">
              <a:rPr lang="ko-KR" altLang="en-US" smtClean="0"/>
              <a:t>2026-09-30(Wed)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94322-6C65-470E-9CF9-995E8A469F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5087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5AEEB-DF5E-4840-81B3-357FD8D94ADA}" type="datetimeFigureOut">
              <a:rPr lang="ko-KR" altLang="en-US" smtClean="0"/>
              <a:t>2026-09-30(Wed)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94322-6C65-470E-9CF9-995E8A469F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0906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5AEEB-DF5E-4840-81B3-357FD8D94ADA}" type="datetimeFigureOut">
              <a:rPr lang="ko-KR" altLang="en-US" smtClean="0"/>
              <a:t>2026-09-30(Wed)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94322-6C65-470E-9CF9-995E8A469F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7372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5AEEB-DF5E-4840-81B3-357FD8D94ADA}" type="datetimeFigureOut">
              <a:rPr lang="ko-KR" altLang="en-US" smtClean="0"/>
              <a:t>2026-09-30(Wed)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94322-6C65-470E-9CF9-995E8A469F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6284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5AEEB-DF5E-4840-81B3-357FD8D94ADA}" type="datetimeFigureOut">
              <a:rPr lang="ko-KR" altLang="en-US" smtClean="0"/>
              <a:t>2026-09-30(Wed)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94322-6C65-470E-9CF9-995E8A469F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9299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5AEEB-DF5E-4840-81B3-357FD8D94ADA}" type="datetimeFigureOut">
              <a:rPr lang="ko-KR" altLang="en-US" smtClean="0"/>
              <a:t>2026-09-30(Wed)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F94322-6C65-470E-9CF9-995E8A469F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5926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1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1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1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1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59" y="0"/>
            <a:ext cx="7607175" cy="10691813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995415" y="809736"/>
            <a:ext cx="5856145" cy="8947304"/>
          </a:xfrm>
          <a:prstGeom prst="roundRect">
            <a:avLst/>
          </a:prstGeom>
          <a:solidFill>
            <a:srgbClr val="FFFFFF"/>
          </a:solidFill>
          <a:ln>
            <a:solidFill>
              <a:srgbClr val="E1E6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49808" y="658368"/>
            <a:ext cx="5989320" cy="91440"/>
          </a:xfrm>
          <a:prstGeom prst="rect">
            <a:avLst/>
          </a:prstGeom>
          <a:solidFill>
            <a:srgbClr val="EE67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502354" y="925562"/>
            <a:ext cx="5349240" cy="34747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600" b="1" dirty="0" err="1">
                <a:solidFill>
                  <a:srgbClr val="2A9191"/>
                </a:solidFill>
                <a:latin typeface="맑은 고딕"/>
              </a:rPr>
              <a:t>가톨릭대학교</a:t>
            </a:r>
            <a:r>
              <a:rPr sz="1600" b="1" dirty="0">
                <a:solidFill>
                  <a:srgbClr val="2A9191"/>
                </a:solidFill>
                <a:latin typeface="맑은 고딕"/>
              </a:rPr>
              <a:t>  </a:t>
            </a:r>
            <a:r>
              <a:rPr sz="1600" b="1" dirty="0" err="1">
                <a:solidFill>
                  <a:srgbClr val="2A9191"/>
                </a:solidFill>
                <a:latin typeface="맑은 고딕"/>
              </a:rPr>
              <a:t>수학과</a:t>
            </a:r>
            <a:endParaRPr sz="1600" b="1" dirty="0">
              <a:solidFill>
                <a:srgbClr val="2A9191"/>
              </a:solidFill>
              <a:latin typeface="맑은 고딕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34440" y="1538328"/>
            <a:ext cx="5349240" cy="406265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lang="en-US" sz="2400" b="1" dirty="0">
                <a:solidFill>
                  <a:srgbClr val="162740"/>
                </a:solidFill>
                <a:latin typeface="맑은 고딕"/>
              </a:rPr>
              <a:t>AI-</a:t>
            </a:r>
            <a:r>
              <a:rPr lang="ko-KR" altLang="en-US" sz="2400" b="1" dirty="0">
                <a:solidFill>
                  <a:srgbClr val="162740"/>
                </a:solidFill>
                <a:latin typeface="맑은 고딕"/>
              </a:rPr>
              <a:t>빅데이터 활용 전문가 취업특강</a:t>
            </a:r>
            <a:endParaRPr sz="2400" b="1" dirty="0">
              <a:solidFill>
                <a:srgbClr val="162740"/>
              </a:solidFill>
              <a:latin typeface="맑은 고딕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75042" y="2185681"/>
            <a:ext cx="5349240" cy="190821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lang="ko-KR" altLang="en-US" sz="1000" b="1" dirty="0">
                <a:solidFill>
                  <a:srgbClr val="EE675B"/>
                </a:solidFill>
                <a:latin typeface="맑은 고딕"/>
              </a:rPr>
              <a:t>주제</a:t>
            </a:r>
            <a:endParaRPr sz="1000" b="1" dirty="0">
              <a:solidFill>
                <a:srgbClr val="EE675B"/>
              </a:solidFill>
              <a:latin typeface="맑은 고딕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75042" y="2557017"/>
            <a:ext cx="5349240" cy="34471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lang="ko-KR" altLang="en-US" sz="2000" b="1" dirty="0">
                <a:solidFill>
                  <a:srgbClr val="162740"/>
                </a:solidFill>
                <a:latin typeface="맑은 고딕"/>
              </a:rPr>
              <a:t>금융 속 빅데이터</a:t>
            </a:r>
            <a:endParaRPr sz="2000" b="1" dirty="0">
              <a:solidFill>
                <a:srgbClr val="162740"/>
              </a:solidFill>
              <a:latin typeface="맑은 고딕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75042" y="3052171"/>
            <a:ext cx="5349240" cy="46782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lang="ko-KR" altLang="en-US" sz="1400" b="1" dirty="0">
                <a:solidFill>
                  <a:srgbClr val="69788A"/>
                </a:solidFill>
                <a:latin typeface="맑은 고딕"/>
              </a:rPr>
              <a:t>연사 </a:t>
            </a:r>
            <a:r>
              <a:rPr lang="ko-KR" altLang="en-US" sz="1400" b="1" dirty="0" err="1">
                <a:solidFill>
                  <a:srgbClr val="69788A"/>
                </a:solidFill>
                <a:latin typeface="맑은 고딕"/>
              </a:rPr>
              <a:t>김우혁</a:t>
            </a:r>
            <a:r>
              <a:rPr sz="1400" b="1" dirty="0">
                <a:solidFill>
                  <a:srgbClr val="69788A"/>
                </a:solidFill>
                <a:latin typeface="맑은 고딕"/>
              </a:rPr>
              <a:t> </a:t>
            </a:r>
            <a:endParaRPr lang="en-US" sz="1400" b="1" dirty="0">
              <a:solidFill>
                <a:srgbClr val="69788A"/>
              </a:solidFill>
              <a:latin typeface="맑은 고딕"/>
            </a:endParaRPr>
          </a:p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lang="ko-KR" altLang="en-US" sz="1400" b="1" dirty="0">
                <a:solidFill>
                  <a:srgbClr val="69788A"/>
                </a:solidFill>
                <a:latin typeface="맑은 고딕"/>
              </a:rPr>
              <a:t>소속</a:t>
            </a:r>
            <a:r>
              <a:rPr lang="en-US" altLang="ko-KR" sz="1400" b="1" dirty="0">
                <a:solidFill>
                  <a:srgbClr val="69788A"/>
                </a:solidFill>
                <a:latin typeface="맑은 고딕"/>
              </a:rPr>
              <a:t>: </a:t>
            </a:r>
            <a:r>
              <a:rPr lang="en-US" sz="1400" b="1" dirty="0" err="1">
                <a:solidFill>
                  <a:srgbClr val="69788A"/>
                </a:solidFill>
                <a:latin typeface="맑은 고딕"/>
              </a:rPr>
              <a:t>Raon.G.I</a:t>
            </a:r>
            <a:r>
              <a:rPr lang="en-US" sz="1400" b="1" dirty="0">
                <a:solidFill>
                  <a:srgbClr val="69788A"/>
                </a:solidFill>
                <a:latin typeface="맑은 고딕"/>
              </a:rPr>
              <a:t>(</a:t>
            </a:r>
            <a:r>
              <a:rPr lang="ko-KR" altLang="en-US" sz="1400" b="1" dirty="0">
                <a:solidFill>
                  <a:srgbClr val="69788A"/>
                </a:solidFill>
                <a:latin typeface="맑은 고딕"/>
              </a:rPr>
              <a:t>가톨릭대학교 수학과 졸업 </a:t>
            </a:r>
            <a:r>
              <a:rPr lang="en-US" altLang="ko-KR" sz="1400" b="1" dirty="0">
                <a:solidFill>
                  <a:srgbClr val="69788A"/>
                </a:solidFill>
                <a:latin typeface="맑은 고딕"/>
              </a:rPr>
              <a:t>18</a:t>
            </a:r>
            <a:r>
              <a:rPr lang="ko-KR" altLang="en-US" sz="1400" b="1" dirty="0">
                <a:solidFill>
                  <a:srgbClr val="69788A"/>
                </a:solidFill>
                <a:latin typeface="맑은 고딕"/>
              </a:rPr>
              <a:t>학번</a:t>
            </a:r>
            <a:r>
              <a:rPr lang="en-US" altLang="ko-KR" sz="1400" b="1" dirty="0">
                <a:solidFill>
                  <a:srgbClr val="69788A"/>
                </a:solidFill>
                <a:latin typeface="맑은 고딕"/>
              </a:rPr>
              <a:t>)</a:t>
            </a:r>
            <a:endParaRPr sz="1400" b="1" dirty="0">
              <a:solidFill>
                <a:srgbClr val="69788A"/>
              </a:solidFill>
              <a:latin typeface="맑은 고딕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282151" y="3743390"/>
            <a:ext cx="2542032" cy="1371600"/>
          </a:xfrm>
          <a:prstGeom prst="roundRect">
            <a:avLst/>
          </a:prstGeom>
          <a:solidFill>
            <a:srgbClr val="F5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321548" y="3870027"/>
            <a:ext cx="2148840" cy="28315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600" b="1" dirty="0" err="1">
                <a:solidFill>
                  <a:srgbClr val="2A9191"/>
                </a:solidFill>
                <a:latin typeface="맑은 고딕"/>
              </a:rPr>
              <a:t>일시</a:t>
            </a:r>
            <a:endParaRPr sz="1600" b="1" dirty="0">
              <a:solidFill>
                <a:srgbClr val="2A9191"/>
              </a:solidFill>
              <a:latin typeface="맑은 고딕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35947" y="3831716"/>
            <a:ext cx="2148840" cy="590931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b="1" dirty="0">
                <a:solidFill>
                  <a:srgbClr val="162740"/>
                </a:solidFill>
                <a:latin typeface="맑은 고딕"/>
              </a:rPr>
              <a:t>2026.</a:t>
            </a:r>
            <a:r>
              <a:rPr lang="en-US" b="1" dirty="0">
                <a:solidFill>
                  <a:srgbClr val="162740"/>
                </a:solidFill>
                <a:latin typeface="맑은 고딕"/>
              </a:rPr>
              <a:t>10</a:t>
            </a:r>
            <a:r>
              <a:rPr b="1" dirty="0">
                <a:solidFill>
                  <a:srgbClr val="162740"/>
                </a:solidFill>
                <a:latin typeface="맑은 고딕"/>
              </a:rPr>
              <a:t>.</a:t>
            </a:r>
            <a:r>
              <a:rPr lang="en-US" b="1" dirty="0">
                <a:solidFill>
                  <a:srgbClr val="162740"/>
                </a:solidFill>
                <a:latin typeface="맑은 고딕"/>
              </a:rPr>
              <a:t>7</a:t>
            </a:r>
            <a:r>
              <a:rPr b="1" dirty="0">
                <a:solidFill>
                  <a:srgbClr val="162740"/>
                </a:solidFill>
                <a:latin typeface="맑은 고딕"/>
              </a:rPr>
              <a:t>. (수)
</a:t>
            </a:r>
            <a:r>
              <a:rPr b="1" dirty="0" smtClean="0">
                <a:solidFill>
                  <a:srgbClr val="162740"/>
                </a:solidFill>
                <a:latin typeface="맑은 고딕"/>
              </a:rPr>
              <a:t>1</a:t>
            </a:r>
            <a:r>
              <a:rPr lang="en-US" b="1" dirty="0">
                <a:solidFill>
                  <a:srgbClr val="162740"/>
                </a:solidFill>
                <a:latin typeface="맑은 고딕"/>
              </a:rPr>
              <a:t>6</a:t>
            </a:r>
            <a:r>
              <a:rPr b="1" dirty="0" smtClean="0">
                <a:solidFill>
                  <a:srgbClr val="162740"/>
                </a:solidFill>
                <a:latin typeface="맑은 고딕"/>
              </a:rPr>
              <a:t>:00–1</a:t>
            </a:r>
            <a:r>
              <a:rPr lang="en-US" b="1" dirty="0">
                <a:solidFill>
                  <a:srgbClr val="162740"/>
                </a:solidFill>
                <a:latin typeface="맑은 고딕"/>
              </a:rPr>
              <a:t>8</a:t>
            </a:r>
            <a:r>
              <a:rPr b="1" dirty="0" smtClean="0">
                <a:solidFill>
                  <a:srgbClr val="162740"/>
                </a:solidFill>
                <a:latin typeface="맑은 고딕"/>
              </a:rPr>
              <a:t>:00</a:t>
            </a:r>
            <a:endParaRPr b="1" dirty="0">
              <a:solidFill>
                <a:srgbClr val="162740"/>
              </a:solidFill>
              <a:latin typeface="맑은 고딕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321548" y="4521817"/>
            <a:ext cx="2240280" cy="28315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600" b="1" dirty="0" err="1">
                <a:solidFill>
                  <a:srgbClr val="2A9191"/>
                </a:solidFill>
                <a:latin typeface="맑은 고딕"/>
              </a:rPr>
              <a:t>장소</a:t>
            </a:r>
            <a:endParaRPr sz="1600" b="1" dirty="0">
              <a:solidFill>
                <a:srgbClr val="2A9191"/>
              </a:solidFill>
              <a:latin typeface="맑은 고딕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94177" y="4521817"/>
            <a:ext cx="2240280" cy="31393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b="1" dirty="0" err="1">
                <a:solidFill>
                  <a:srgbClr val="162740"/>
                </a:solidFill>
                <a:latin typeface="맑은 고딕"/>
              </a:rPr>
              <a:t>다솔관</a:t>
            </a:r>
            <a:r>
              <a:rPr b="1" dirty="0">
                <a:solidFill>
                  <a:srgbClr val="162740"/>
                </a:solidFill>
                <a:latin typeface="맑은 고딕"/>
              </a:rPr>
              <a:t> D510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75042" y="5681147"/>
            <a:ext cx="914400" cy="252377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lang="ko-KR" altLang="en-US" sz="1400" b="1" dirty="0">
                <a:solidFill>
                  <a:srgbClr val="2A9191"/>
                </a:solidFill>
                <a:latin typeface="맑은 고딕"/>
              </a:rPr>
              <a:t>발표 내용</a:t>
            </a:r>
            <a:endParaRPr sz="1050" b="1" dirty="0">
              <a:solidFill>
                <a:srgbClr val="2A9191"/>
              </a:solidFill>
              <a:latin typeface="맑은 고딕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75042" y="6113753"/>
            <a:ext cx="5321808" cy="298543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700" b="1" dirty="0">
                <a:solidFill>
                  <a:srgbClr val="162740"/>
                </a:solidFill>
                <a:latin typeface="맑은 고딕"/>
              </a:rPr>
              <a:t>AI</a:t>
            </a:r>
            <a:r>
              <a:rPr lang="ko-KR" altLang="en-US" sz="1700" b="1" dirty="0">
                <a:solidFill>
                  <a:srgbClr val="162740"/>
                </a:solidFill>
                <a:latin typeface="맑은 고딕"/>
              </a:rPr>
              <a:t>를 활용한 </a:t>
            </a:r>
            <a:r>
              <a:rPr lang="ko-KR" altLang="en-US" sz="1700" b="1" dirty="0" err="1">
                <a:solidFill>
                  <a:srgbClr val="162740"/>
                </a:solidFill>
                <a:latin typeface="맑은 고딕"/>
              </a:rPr>
              <a:t>퀀트트레이딩</a:t>
            </a:r>
            <a:endParaRPr sz="1700" b="1" dirty="0">
              <a:solidFill>
                <a:srgbClr val="162740"/>
              </a:solidFill>
              <a:latin typeface="맑은 고딕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1302474" y="7992541"/>
            <a:ext cx="5321808" cy="713232"/>
          </a:xfrm>
          <a:prstGeom prst="roundRect">
            <a:avLst/>
          </a:prstGeom>
          <a:solidFill>
            <a:srgbClr val="FCF4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>
                <a:solidFill>
                  <a:schemeClr val="bg2">
                    <a:lumMod val="50000"/>
                  </a:schemeClr>
                </a:solidFill>
              </a:rPr>
              <a:t>끝나고 연사님과 저녁식사가 예정되어 있으니 많은 </a:t>
            </a:r>
            <a:endParaRPr lang="en-US" altLang="ko-KR" sz="1600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ko-KR" altLang="en-US" sz="1600" b="1" dirty="0">
                <a:solidFill>
                  <a:schemeClr val="bg2">
                    <a:lumMod val="50000"/>
                  </a:schemeClr>
                </a:solidFill>
              </a:rPr>
              <a:t>참여 부탁드립니다</a:t>
            </a:r>
            <a:r>
              <a:rPr lang="en-US" altLang="ko-KR" sz="1600" b="1">
                <a:solidFill>
                  <a:schemeClr val="bg2">
                    <a:lumMod val="50000"/>
                  </a:schemeClr>
                </a:solidFill>
              </a:rPr>
              <a:t>!</a:t>
            </a:r>
            <a:endParaRPr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75042" y="8800116"/>
            <a:ext cx="914400" cy="221599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1" dirty="0" err="1">
                <a:solidFill>
                  <a:srgbClr val="2A9191"/>
                </a:solidFill>
                <a:latin typeface="맑은 고딕"/>
              </a:rPr>
              <a:t>문의</a:t>
            </a:r>
            <a:endParaRPr sz="1050" b="1" dirty="0">
              <a:solidFill>
                <a:srgbClr val="2A9191"/>
              </a:solidFill>
              <a:latin typeface="맑은 고딕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75042" y="9103063"/>
            <a:ext cx="3474720" cy="310896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1" dirty="0" err="1">
                <a:solidFill>
                  <a:srgbClr val="162740"/>
                </a:solidFill>
                <a:latin typeface="맑은 고딕"/>
              </a:rPr>
              <a:t>가톨릭대학교</a:t>
            </a:r>
            <a:r>
              <a:rPr sz="1150" b="1" dirty="0">
                <a:solidFill>
                  <a:srgbClr val="162740"/>
                </a:solidFill>
                <a:latin typeface="맑은 고딕"/>
              </a:rPr>
              <a:t> </a:t>
            </a:r>
            <a:r>
              <a:rPr sz="1150" b="1" dirty="0" err="1">
                <a:solidFill>
                  <a:srgbClr val="162740"/>
                </a:solidFill>
                <a:latin typeface="맑은 고딕"/>
              </a:rPr>
              <a:t>수학과</a:t>
            </a:r>
            <a:endParaRPr sz="1150" b="1" dirty="0">
              <a:solidFill>
                <a:srgbClr val="162740"/>
              </a:solidFill>
              <a:latin typeface="맑은 고딕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75042" y="9473887"/>
            <a:ext cx="3440317" cy="28315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600" b="1" dirty="0">
                <a:solidFill>
                  <a:srgbClr val="162740"/>
                </a:solidFill>
                <a:latin typeface="맑은 고딕"/>
              </a:rPr>
              <a:t>02-2164-4340</a:t>
            </a:r>
            <a:endParaRPr sz="1700" b="1" dirty="0">
              <a:solidFill>
                <a:srgbClr val="162740"/>
              </a:solidFill>
              <a:latin typeface="맑은 고딕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879BDB26-80BB-D047-347F-27A3155F21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7080"/>
          <a:stretch/>
        </p:blipFill>
        <p:spPr>
          <a:xfrm>
            <a:off x="1325218" y="3522487"/>
            <a:ext cx="1397264" cy="1544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9030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199</TotalTime>
  <Words>54</Words>
  <Application>Microsoft Office PowerPoint</Application>
  <PresentationFormat>사용자 지정</PresentationFormat>
  <Paragraphs>17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 병준</dc:creator>
  <cp:lastModifiedBy>Math Catholic</cp:lastModifiedBy>
  <cp:revision>24</cp:revision>
  <cp:lastPrinted>2026-09-10T00:49:49Z</cp:lastPrinted>
  <dcterms:created xsi:type="dcterms:W3CDTF">2023-04-12T04:03:00Z</dcterms:created>
  <dcterms:modified xsi:type="dcterms:W3CDTF">2026-09-30T07:21:31Z</dcterms:modified>
</cp:coreProperties>
</file>